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0" r:id="rId2"/>
    <p:sldId id="256" r:id="rId3"/>
    <p:sldId id="257" r:id="rId4"/>
    <p:sldId id="258" r:id="rId5"/>
    <p:sldId id="259" r:id="rId6"/>
    <p:sldId id="261" r:id="rId7"/>
    <p:sldId id="262" r:id="rId8"/>
    <p:sldId id="263" r:id="rId9"/>
    <p:sldId id="264" r:id="rId10"/>
  </p:sldIdLst>
  <p:sldSz cx="10693400" cy="7556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536773"/>
              </a:solidFill>
              <a:prstDash val="solid"/>
              <a:miter lim="400000"/>
            </a:ln>
          </a:left>
          <a:right>
            <a:ln w="3175"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536773"/>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chemeClr val="accent3"/>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F8BA00"/>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3175" cap="flat">
              <a:solidFill>
                <a:srgbClr val="464646"/>
              </a:solidFill>
              <a:prstDash val="solid"/>
              <a:miter lim="400000"/>
            </a:ln>
          </a:left>
          <a:right>
            <a:ln w="3175" cap="flat">
              <a:solidFill>
                <a:srgbClr val="464646"/>
              </a:solidFill>
              <a:prstDash val="solid"/>
              <a:miter lim="400000"/>
            </a:ln>
          </a:right>
          <a:top>
            <a:ln w="3175" cap="flat">
              <a:solidFill>
                <a:srgbClr val="464646"/>
              </a:solidFill>
              <a:prstDash val="solid"/>
              <a:miter lim="400000"/>
            </a:ln>
          </a:top>
          <a:bottom>
            <a:ln w="3175" cap="flat">
              <a:solidFill>
                <a:srgbClr val="464646"/>
              </a:solidFill>
              <a:prstDash val="solid"/>
              <a:miter lim="400000"/>
            </a:ln>
          </a:bottom>
          <a:insideH>
            <a:ln w="3175" cap="flat">
              <a:solidFill>
                <a:srgbClr val="464646"/>
              </a:solidFill>
              <a:prstDash val="solid"/>
              <a:miter lim="400000"/>
            </a:ln>
          </a:insideH>
          <a:insideV>
            <a:ln w="3175"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C3C3C3"/>
              </a:solidFill>
              <a:prstDash val="solid"/>
              <a:miter lim="400000"/>
            </a:ln>
          </a:top>
          <a:bottom>
            <a:ln w="3175" cap="flat">
              <a:solidFill>
                <a:srgbClr val="C3C3C3"/>
              </a:solidFill>
              <a:prstDash val="solid"/>
              <a:miter lim="400000"/>
            </a:ln>
          </a:bottom>
          <a:insideH>
            <a:ln w="3175" cap="flat">
              <a:solidFill>
                <a:srgbClr val="C3C3C3"/>
              </a:solidFill>
              <a:prstDash val="solid"/>
              <a:miter lim="400000"/>
            </a:ln>
          </a:insideH>
          <a:insideV>
            <a:ln w="3175"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CB297B"/>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3175" cap="flat">
              <a:solidFill>
                <a:srgbClr val="6C6C6C"/>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03"/>
    <p:restoredTop sz="94640"/>
  </p:normalViewPr>
  <p:slideViewPr>
    <p:cSldViewPr snapToGrid="0" snapToObjects="1">
      <p:cViewPr varScale="1">
        <p:scale>
          <a:sx n="192" d="100"/>
          <a:sy n="192" d="100"/>
        </p:scale>
        <p:origin x="17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4" name="Shape 24"/>
          <p:cNvSpPr>
            <a:spLocks noGrp="1" noRot="1" noChangeAspect="1"/>
          </p:cNvSpPr>
          <p:nvPr>
            <p:ph type="sldImg"/>
          </p:nvPr>
        </p:nvSpPr>
        <p:spPr>
          <a:xfrm>
            <a:off x="1143000" y="685800"/>
            <a:ext cx="4572000" cy="3429000"/>
          </a:xfrm>
          <a:prstGeom prst="rect">
            <a:avLst/>
          </a:prstGeom>
        </p:spPr>
        <p:txBody>
          <a:bodyPr/>
          <a:lstStyle/>
          <a:p>
            <a:endParaRPr/>
          </a:p>
        </p:txBody>
      </p:sp>
      <p:sp>
        <p:nvSpPr>
          <p:cNvPr id="25" name="Shape 2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18" name="Slide Number"/>
          <p:cNvSpPr txBox="1">
            <a:spLocks noGrp="1"/>
          </p:cNvSpPr>
          <p:nvPr>
            <p:ph type="sldNum" sz="quarter" idx="2"/>
          </p:nvPr>
        </p:nvSpPr>
        <p:spPr>
          <a:xfrm>
            <a:off x="5235175" y="6514744"/>
            <a:ext cx="218649" cy="213568"/>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resentation Title"/>
          <p:cNvSpPr txBox="1">
            <a:spLocks noGrp="1"/>
          </p:cNvSpPr>
          <p:nvPr>
            <p:ph type="title" hasCustomPrompt="1"/>
          </p:nvPr>
        </p:nvSpPr>
        <p:spPr>
          <a:xfrm>
            <a:off x="1649373" y="1852727"/>
            <a:ext cx="7395454" cy="210351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361" tIns="32361" rIns="32361" bIns="32361" anchor="b">
            <a:normAutofit/>
          </a:bodyPr>
          <a:lstStyle/>
          <a:p>
            <a:r>
              <a:t>Presentation Title</a:t>
            </a:r>
          </a:p>
        </p:txBody>
      </p:sp>
      <p:sp>
        <p:nvSpPr>
          <p:cNvPr id="3" name="Body Level One…"/>
          <p:cNvSpPr txBox="1">
            <a:spLocks noGrp="1"/>
          </p:cNvSpPr>
          <p:nvPr>
            <p:ph type="body" idx="1" hasCustomPrompt="1"/>
          </p:nvPr>
        </p:nvSpPr>
        <p:spPr>
          <a:xfrm>
            <a:off x="1649373" y="3923877"/>
            <a:ext cx="7394654" cy="92778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361" tIns="32361" rIns="32361" bIns="32361">
            <a:normAutofit/>
          </a:bodyPr>
          <a:lstStyle/>
          <a:p>
            <a:r>
              <a:t>Presentation Subtitle</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5237376" y="6514744"/>
            <a:ext cx="218648" cy="213568"/>
          </a:xfrm>
          <a:prstGeom prst="rect">
            <a:avLst/>
          </a:prstGeom>
          <a:ln w="3175">
            <a:miter lim="400000"/>
          </a:ln>
        </p:spPr>
        <p:txBody>
          <a:bodyPr wrap="none" lIns="32361" tIns="32361" rIns="32361" bIns="32361" anchor="b">
            <a:spAutoFit/>
          </a:bodyPr>
          <a:lstStyle>
            <a:lvl1pPr defTabSz="452602">
              <a:defRPr sz="10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1pPr>
      <a:lvl2pPr marL="0" marR="0" indent="4572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2pPr>
      <a:lvl3pPr marL="0" marR="0" indent="9144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3pPr>
      <a:lvl4pPr marL="0" marR="0" indent="13716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4pPr>
      <a:lvl5pPr marL="0" marR="0" indent="18288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5pPr>
      <a:lvl6pPr marL="0" marR="0" indent="22860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6pPr>
      <a:lvl7pPr marL="0" marR="0" indent="27432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7pPr>
      <a:lvl8pPr marL="0" marR="0" indent="32004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8pPr>
      <a:lvl9pPr marL="0" marR="0" indent="3657600" algn="l" defTabSz="1343344" rtl="0" latinLnBrk="0">
        <a:lnSpc>
          <a:spcPct val="80000"/>
        </a:lnSpc>
        <a:spcBef>
          <a:spcPts val="0"/>
        </a:spcBef>
        <a:spcAft>
          <a:spcPts val="0"/>
        </a:spcAft>
        <a:buClrTx/>
        <a:buSzTx/>
        <a:buFontTx/>
        <a:buNone/>
        <a:tabLst/>
        <a:defRPr sz="6200" b="1" i="0" u="none" strike="noStrike" cap="none" spc="-124" baseline="0">
          <a:solidFill>
            <a:srgbClr val="000000"/>
          </a:solidFill>
          <a:uFillTx/>
          <a:latin typeface="+mn-lt"/>
          <a:ea typeface="+mn-ea"/>
          <a:cs typeface="+mn-cs"/>
          <a:sym typeface="Helvetica Neue"/>
        </a:defRPr>
      </a:lvl9pPr>
    </p:titleStyle>
    <p:bodyStyle>
      <a:lvl1pPr marL="0" marR="0" indent="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1pPr>
      <a:lvl2pPr marL="0" marR="0" indent="4572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2pPr>
      <a:lvl3pPr marL="0" marR="0" indent="9144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3pPr>
      <a:lvl4pPr marL="0" marR="0" indent="13716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4pPr>
      <a:lvl5pPr marL="0" marR="0" indent="18288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5pPr>
      <a:lvl6pPr marL="0" marR="0" indent="22860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6pPr>
      <a:lvl7pPr marL="0" marR="0" indent="27432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7pPr>
      <a:lvl8pPr marL="0" marR="0" indent="32004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8pPr>
      <a:lvl9pPr marL="0" marR="0" indent="3657600" algn="l" defTabSz="454789" rtl="0" latinLnBrk="0">
        <a:lnSpc>
          <a:spcPct val="100000"/>
        </a:lnSpc>
        <a:spcBef>
          <a:spcPts val="0"/>
        </a:spcBef>
        <a:spcAft>
          <a:spcPts val="0"/>
        </a:spcAft>
        <a:buClrTx/>
        <a:buSzTx/>
        <a:buFontTx/>
        <a:buNone/>
        <a:tabLst/>
        <a:defRPr sz="2800" b="1" i="0" u="none" strike="noStrike" cap="none" spc="0" baseline="0">
          <a:solidFill>
            <a:srgbClr val="000000"/>
          </a:solidFill>
          <a:uFillTx/>
          <a:latin typeface="+mn-lt"/>
          <a:ea typeface="+mn-ea"/>
          <a:cs typeface="+mn-cs"/>
          <a:sym typeface="Helvetica Neue"/>
        </a:defRPr>
      </a:lvl9pPr>
    </p:bodyStyle>
    <p:otherStyle>
      <a:lvl1pPr marL="0" marR="0" indent="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1pPr>
      <a:lvl2pPr marL="0" marR="0" indent="4572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2pPr>
      <a:lvl3pPr marL="0" marR="0" indent="9144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3pPr>
      <a:lvl4pPr marL="0" marR="0" indent="13716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4pPr>
      <a:lvl5pPr marL="0" marR="0" indent="18288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5pPr>
      <a:lvl6pPr marL="0" marR="0" indent="22860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6pPr>
      <a:lvl7pPr marL="0" marR="0" indent="27432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7pPr>
      <a:lvl8pPr marL="0" marR="0" indent="32004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8pPr>
      <a:lvl9pPr marL="0" marR="0" indent="3657600" algn="ctr" defTabSz="452602"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onts.google.com/specimen/Open+San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Koncepts"/>
          <p:cNvSpPr txBox="1"/>
          <p:nvPr/>
        </p:nvSpPr>
        <p:spPr>
          <a:xfrm>
            <a:off x="427355" y="340811"/>
            <a:ext cx="1940867"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lang="lv-LV" sz="1400" dirty="0"/>
              <a:t>Digitālā skiču sagatave</a:t>
            </a:r>
            <a:endParaRPr sz="1400" dirty="0"/>
          </a:p>
        </p:txBody>
      </p:sp>
      <p:sp>
        <p:nvSpPr>
          <p:cNvPr id="29"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402154" y="2323488"/>
            <a:ext cx="9889092" cy="47743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361" tIns="32361" rIns="32361" bIns="32361">
            <a:spAutoFit/>
          </a:bodyPr>
          <a:lstStyle/>
          <a:p>
            <a:pPr algn="l" defTabSz="457200">
              <a:defRPr sz="2100">
                <a:solidFill>
                  <a:srgbClr val="000000"/>
                </a:solidFill>
                <a:latin typeface="Open Sans"/>
                <a:ea typeface="Open Sans"/>
                <a:cs typeface="Open Sans"/>
                <a:sym typeface="Open Sans"/>
              </a:defRPr>
            </a:pPr>
            <a:r>
              <a:rPr lang="lv-LV" sz="1600" dirty="0"/>
              <a:t>Instrukcija</a:t>
            </a:r>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r>
              <a:rPr lang="lv-LV" sz="1600" dirty="0"/>
              <a:t>Lūdzam pēc iespējas saglabāt prezentācijā izmantoto izklājumu, izmērus un burtveidolu.</a:t>
            </a:r>
          </a:p>
          <a:p>
            <a:pPr algn="l" defTabSz="457200">
              <a:defRPr sz="2100">
                <a:solidFill>
                  <a:srgbClr val="000000"/>
                </a:solidFill>
                <a:latin typeface="Open Sans"/>
                <a:ea typeface="Open Sans"/>
                <a:cs typeface="Open Sans"/>
                <a:sym typeface="Open Sans"/>
              </a:defRPr>
            </a:pPr>
            <a:r>
              <a:rPr lang="lv-LV" sz="1600" dirty="0"/>
              <a:t>Sagatavē izmantotais </a:t>
            </a:r>
            <a:r>
              <a:rPr lang="lv-LV" sz="1600" dirty="0" err="1"/>
              <a:t>Open</a:t>
            </a:r>
            <a:r>
              <a:rPr lang="lv-LV" sz="1600" dirty="0"/>
              <a:t> </a:t>
            </a:r>
            <a:r>
              <a:rPr lang="lv-LV" sz="1600" dirty="0" err="1"/>
              <a:t>sans</a:t>
            </a:r>
            <a:r>
              <a:rPr lang="lv-LV" sz="1600" dirty="0"/>
              <a:t> </a:t>
            </a:r>
            <a:r>
              <a:rPr lang="lv-LV" sz="1600" dirty="0" err="1"/>
              <a:t>Regular</a:t>
            </a:r>
            <a:r>
              <a:rPr lang="lv-LV" sz="1600" dirty="0"/>
              <a:t> burtveidols pieejams šeit: </a:t>
            </a:r>
            <a:r>
              <a:rPr lang="lv-LV" sz="1600" dirty="0">
                <a:hlinkClick r:id="rId2"/>
              </a:rPr>
              <a:t>https://fonts.google.com/specimen/Open+Sans</a:t>
            </a:r>
            <a:endParaRPr lang="lv-LV" sz="1600"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endParaRPr lang="lv-LV" dirty="0"/>
          </a:p>
          <a:p>
            <a:pPr algn="l" defTabSz="457200">
              <a:defRPr sz="2100">
                <a:solidFill>
                  <a:srgbClr val="000000"/>
                </a:solidFill>
                <a:latin typeface="Open Sans"/>
                <a:ea typeface="Open Sans"/>
                <a:cs typeface="Open Sans"/>
                <a:sym typeface="Open Sans"/>
              </a:defRPr>
            </a:pPr>
            <a:r>
              <a:rPr lang="lv-LV" sz="1600" dirty="0"/>
              <a:t>Tehnisku jautājumu gadījumā zvanīt:</a:t>
            </a:r>
            <a:br>
              <a:rPr lang="lv-LV" sz="1600" dirty="0"/>
            </a:br>
            <a:r>
              <a:rPr lang="lv-LV" sz="1600" dirty="0"/>
              <a:t>Edgars Zvirgzdiņš</a:t>
            </a:r>
          </a:p>
          <a:p>
            <a:pPr algn="l" defTabSz="457200">
              <a:defRPr sz="2100">
                <a:solidFill>
                  <a:srgbClr val="000000"/>
                </a:solidFill>
                <a:latin typeface="Open Sans"/>
                <a:ea typeface="Open Sans"/>
                <a:cs typeface="Open Sans"/>
                <a:sym typeface="Open Sans"/>
              </a:defRPr>
            </a:pPr>
            <a:r>
              <a:rPr lang="lv-LV" sz="1600" dirty="0"/>
              <a:t>+37127874077</a:t>
            </a:r>
          </a:p>
        </p:txBody>
      </p:sp>
      <p:pic>
        <p:nvPicPr>
          <p:cNvPr id="7" name="Picture 6">
            <a:extLst>
              <a:ext uri="{FF2B5EF4-FFF2-40B4-BE49-F238E27FC236}">
                <a16:creationId xmlns:a16="http://schemas.microsoft.com/office/drawing/2014/main" id="{EFB2E9B4-F274-FA4C-93AB-C7C83535DA39}"/>
              </a:ext>
            </a:extLst>
          </p:cNvPr>
          <p:cNvPicPr>
            <a:picLocks noChangeAspect="1"/>
          </p:cNvPicPr>
          <p:nvPr/>
        </p:nvPicPr>
        <p:blipFill>
          <a:blip r:embed="rId3"/>
          <a:stretch>
            <a:fillRect/>
          </a:stretch>
        </p:blipFill>
        <p:spPr>
          <a:xfrm>
            <a:off x="427355" y="626649"/>
            <a:ext cx="9906000" cy="38100"/>
          </a:xfrm>
          <a:prstGeom prst="rect">
            <a:avLst/>
          </a:prstGeom>
        </p:spPr>
      </p:pic>
    </p:spTree>
    <p:extLst>
      <p:ext uri="{BB962C8B-B14F-4D97-AF65-F5344CB8AC3E}">
        <p14:creationId xmlns:p14="http://schemas.microsoft.com/office/powerpoint/2010/main" val="11398280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Devīze — XXXXXXX"/>
          <p:cNvSpPr txBox="1"/>
          <p:nvPr/>
        </p:nvSpPr>
        <p:spPr>
          <a:xfrm>
            <a:off x="8751437" y="340812"/>
            <a:ext cx="1618663"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28" name="Koncepts"/>
          <p:cNvSpPr txBox="1"/>
          <p:nvPr/>
        </p:nvSpPr>
        <p:spPr>
          <a:xfrm>
            <a:off x="427355" y="340812"/>
            <a:ext cx="990287"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Koncepts</a:t>
            </a:r>
            <a:r>
              <a:rPr lang="lv-LV" sz="1400" dirty="0"/>
              <a:t> 1</a:t>
            </a:r>
            <a:endParaRPr sz="1400" dirty="0"/>
          </a:p>
        </p:txBody>
      </p:sp>
      <p:sp>
        <p:nvSpPr>
          <p:cNvPr id="29"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402154" y="2323488"/>
            <a:ext cx="9889092" cy="203512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361" tIns="32361" rIns="32361" bIns="32361">
            <a:spAutoFit/>
          </a:bodyPr>
          <a:lstStyle/>
          <a:p>
            <a:pPr algn="l" defTabSz="457200">
              <a:defRPr sz="2100">
                <a:solidFill>
                  <a:srgbClr val="000000"/>
                </a:solidFill>
                <a:latin typeface="Open Sans"/>
                <a:ea typeface="Open Sans"/>
                <a:cs typeface="Open Sans"/>
                <a:sym typeface="Open Sans"/>
              </a:defRPr>
            </a:pPr>
            <a:r>
              <a:rPr lang="lv-LV" sz="1600" dirty="0"/>
              <a:t>Vieta koncepta aprakstam.</a:t>
            </a:r>
          </a:p>
          <a:p>
            <a:pPr algn="l" defTabSz="457200">
              <a:defRPr sz="2100">
                <a:solidFill>
                  <a:srgbClr val="000000"/>
                </a:solidFill>
                <a:latin typeface="Open Sans"/>
                <a:ea typeface="Open Sans"/>
                <a:cs typeface="Open Sans"/>
                <a:sym typeface="Open Sans"/>
              </a:defRPr>
            </a:pPr>
            <a:r>
              <a:rPr sz="1600" dirty="0"/>
              <a:t>Lorem ipsum dolor sit </a:t>
            </a:r>
            <a:r>
              <a:rPr sz="1600" dirty="0" err="1"/>
              <a:t>amet</a:t>
            </a:r>
            <a:r>
              <a:rPr sz="1600" dirty="0"/>
              <a:t>, </a:t>
            </a:r>
            <a:r>
              <a:rPr sz="1600" dirty="0" err="1"/>
              <a:t>consectetur</a:t>
            </a:r>
            <a:r>
              <a:rPr sz="1600" dirty="0"/>
              <a:t> </a:t>
            </a:r>
            <a:r>
              <a:rPr sz="1600" dirty="0" err="1"/>
              <a:t>adipiscing</a:t>
            </a:r>
            <a:r>
              <a:rPr sz="1600" dirty="0"/>
              <a:t> </a:t>
            </a:r>
            <a:r>
              <a:rPr sz="1600" dirty="0" err="1"/>
              <a:t>elit</a:t>
            </a:r>
            <a:r>
              <a:rPr sz="1600" dirty="0"/>
              <a:t>, sed do </a:t>
            </a:r>
            <a:r>
              <a:rPr sz="1600" dirty="0" err="1"/>
              <a:t>eiusmod</a:t>
            </a:r>
            <a:r>
              <a:rPr sz="1600" dirty="0"/>
              <a:t> </a:t>
            </a:r>
            <a:r>
              <a:rPr sz="1600" dirty="0" err="1"/>
              <a:t>tempor</a:t>
            </a:r>
            <a:r>
              <a:rPr sz="1600" dirty="0"/>
              <a:t> </a:t>
            </a:r>
            <a:r>
              <a:rPr sz="1600" dirty="0" err="1"/>
              <a:t>incididunt</a:t>
            </a:r>
            <a:r>
              <a:rPr sz="1600" dirty="0"/>
              <a:t> </a:t>
            </a:r>
            <a:r>
              <a:rPr sz="1600" dirty="0" err="1"/>
              <a:t>ut</a:t>
            </a:r>
            <a:r>
              <a:rPr sz="1600" dirty="0"/>
              <a:t> labore et dolore magna </a:t>
            </a:r>
            <a:r>
              <a:rPr sz="1600" dirty="0" err="1"/>
              <a:t>aliqua</a:t>
            </a:r>
            <a:r>
              <a:rPr sz="1600" dirty="0"/>
              <a:t>. Ut </a:t>
            </a:r>
            <a:r>
              <a:rPr sz="1600" dirty="0" err="1"/>
              <a:t>enim</a:t>
            </a:r>
            <a:r>
              <a:rPr sz="1600" dirty="0"/>
              <a:t> ad minim </a:t>
            </a:r>
            <a:r>
              <a:rPr sz="1600" dirty="0" err="1"/>
              <a:t>veniam</a:t>
            </a:r>
            <a:r>
              <a:rPr sz="1600" dirty="0"/>
              <a:t>, </a:t>
            </a:r>
            <a:r>
              <a:rPr sz="1600" dirty="0" err="1"/>
              <a:t>quis</a:t>
            </a:r>
            <a:r>
              <a:rPr sz="1600" dirty="0"/>
              <a:t> </a:t>
            </a:r>
            <a:r>
              <a:rPr sz="1600" dirty="0" err="1"/>
              <a:t>nostrud</a:t>
            </a:r>
            <a:r>
              <a:rPr sz="1600" dirty="0"/>
              <a:t> exercitation </a:t>
            </a:r>
            <a:r>
              <a:rPr sz="1600" dirty="0" err="1"/>
              <a:t>ullamco</a:t>
            </a:r>
            <a:r>
              <a:rPr sz="1600" dirty="0"/>
              <a:t> </a:t>
            </a:r>
            <a:r>
              <a:rPr sz="1600" dirty="0" err="1"/>
              <a:t>laboris</a:t>
            </a:r>
            <a:r>
              <a:rPr sz="1600" dirty="0"/>
              <a:t> nisi </a:t>
            </a:r>
            <a:r>
              <a:rPr sz="1600" dirty="0" err="1"/>
              <a:t>ut</a:t>
            </a:r>
            <a:r>
              <a:rPr sz="1600" dirty="0"/>
              <a:t> </a:t>
            </a:r>
            <a:r>
              <a:rPr sz="1600" dirty="0" err="1"/>
              <a:t>aliquip</a:t>
            </a:r>
            <a:r>
              <a:rPr sz="1600" dirty="0"/>
              <a:t> ex </a:t>
            </a:r>
            <a:r>
              <a:rPr sz="1600" dirty="0" err="1"/>
              <a:t>ea</a:t>
            </a:r>
            <a:r>
              <a:rPr sz="1600" dirty="0"/>
              <a:t> </a:t>
            </a:r>
            <a:r>
              <a:rPr sz="1600" dirty="0" err="1"/>
              <a:t>commodo</a:t>
            </a:r>
            <a:r>
              <a:rPr sz="1600" dirty="0"/>
              <a:t> </a:t>
            </a:r>
            <a:r>
              <a:rPr sz="1600" dirty="0" err="1"/>
              <a:t>consequat</a:t>
            </a:r>
            <a:r>
              <a:rPr sz="1600" dirty="0"/>
              <a:t>. Duis </a:t>
            </a:r>
            <a:r>
              <a:rPr sz="1600" dirty="0" err="1"/>
              <a:t>aute</a:t>
            </a:r>
            <a:r>
              <a:rPr sz="1600" dirty="0"/>
              <a:t> </a:t>
            </a:r>
            <a:r>
              <a:rPr sz="1600" dirty="0" err="1"/>
              <a:t>irure</a:t>
            </a:r>
            <a:r>
              <a:rPr sz="1600" dirty="0"/>
              <a:t> dolor in </a:t>
            </a:r>
            <a:r>
              <a:rPr sz="1600" dirty="0" err="1"/>
              <a:t>reprehenderit</a:t>
            </a:r>
            <a:r>
              <a:rPr sz="1600" dirty="0"/>
              <a:t> in </a:t>
            </a:r>
            <a:r>
              <a:rPr sz="1600" dirty="0" err="1"/>
              <a:t>voluptate</a:t>
            </a:r>
            <a:r>
              <a:rPr sz="1600" dirty="0"/>
              <a:t> </a:t>
            </a:r>
            <a:r>
              <a:rPr sz="1600" dirty="0" err="1"/>
              <a:t>velit</a:t>
            </a:r>
            <a:r>
              <a:rPr sz="1600" dirty="0"/>
              <a:t> </a:t>
            </a:r>
            <a:r>
              <a:rPr sz="1600" dirty="0" err="1"/>
              <a:t>esse</a:t>
            </a:r>
            <a:r>
              <a:rPr sz="1600" dirty="0"/>
              <a:t> </a:t>
            </a:r>
            <a:r>
              <a:rPr sz="1600" dirty="0" err="1"/>
              <a:t>cillum</a:t>
            </a:r>
            <a:r>
              <a:rPr sz="1600" dirty="0"/>
              <a:t> dolore </a:t>
            </a:r>
            <a:r>
              <a:rPr sz="1600" dirty="0" err="1"/>
              <a:t>eu</a:t>
            </a:r>
            <a:r>
              <a:rPr sz="1600" dirty="0"/>
              <a:t> </a:t>
            </a:r>
            <a:r>
              <a:rPr sz="1600" dirty="0" err="1"/>
              <a:t>fugiat</a:t>
            </a:r>
            <a:r>
              <a:rPr sz="1600" dirty="0"/>
              <a:t> </a:t>
            </a:r>
            <a:r>
              <a:rPr sz="1600" dirty="0" err="1"/>
              <a:t>nulla</a:t>
            </a:r>
            <a:r>
              <a:rPr sz="1600" dirty="0"/>
              <a:t> </a:t>
            </a:r>
            <a:r>
              <a:rPr sz="1600" dirty="0" err="1"/>
              <a:t>pariatur</a:t>
            </a:r>
            <a:r>
              <a:rPr sz="1600" dirty="0"/>
              <a:t>. </a:t>
            </a:r>
            <a:r>
              <a:rPr sz="1600" dirty="0" err="1"/>
              <a:t>Excepteur</a:t>
            </a:r>
            <a:r>
              <a:rPr sz="1600" dirty="0"/>
              <a:t> </a:t>
            </a:r>
            <a:r>
              <a:rPr sz="1600" dirty="0" err="1"/>
              <a:t>sint</a:t>
            </a:r>
            <a:r>
              <a:rPr sz="1600" dirty="0"/>
              <a:t> </a:t>
            </a:r>
            <a:r>
              <a:rPr sz="1600" dirty="0" err="1"/>
              <a:t>occaecat</a:t>
            </a:r>
            <a:r>
              <a:rPr sz="1600" dirty="0"/>
              <a:t> </a:t>
            </a:r>
            <a:r>
              <a:rPr sz="1600" dirty="0" err="1"/>
              <a:t>cupidatat</a:t>
            </a:r>
            <a:r>
              <a:rPr sz="1600" dirty="0"/>
              <a:t> non </a:t>
            </a:r>
            <a:r>
              <a:rPr sz="1600" dirty="0" err="1"/>
              <a:t>proident</a:t>
            </a:r>
            <a:r>
              <a:rPr sz="1600" dirty="0"/>
              <a:t>, sunt in culpa qui </a:t>
            </a:r>
            <a:r>
              <a:rPr sz="1600" dirty="0" err="1"/>
              <a:t>officia</a:t>
            </a:r>
            <a:r>
              <a:rPr sz="1600" dirty="0"/>
              <a:t> </a:t>
            </a:r>
            <a:r>
              <a:rPr sz="1600" dirty="0" err="1"/>
              <a:t>deserunt</a:t>
            </a:r>
            <a:r>
              <a:rPr sz="1600" dirty="0"/>
              <a:t> </a:t>
            </a:r>
            <a:r>
              <a:rPr sz="1600" dirty="0" err="1"/>
              <a:t>mollit</a:t>
            </a:r>
            <a:r>
              <a:rPr sz="1600" dirty="0"/>
              <a:t> </a:t>
            </a:r>
            <a:r>
              <a:rPr sz="1600" dirty="0" err="1"/>
              <a:t>anim</a:t>
            </a:r>
            <a:r>
              <a:rPr sz="1600" dirty="0"/>
              <a:t> id </a:t>
            </a:r>
            <a:r>
              <a:rPr sz="1600" dirty="0" err="1"/>
              <a:t>est</a:t>
            </a:r>
            <a:r>
              <a:rPr sz="1600" dirty="0"/>
              <a:t> </a:t>
            </a:r>
            <a:r>
              <a:rPr sz="1600" dirty="0" err="1"/>
              <a:t>laborum</a:t>
            </a:r>
            <a:r>
              <a:rPr sz="1600" dirty="0"/>
              <a:t>.</a:t>
            </a:r>
          </a:p>
          <a:p>
            <a:pPr algn="l" defTabSz="457200">
              <a:defRPr sz="2100">
                <a:solidFill>
                  <a:srgbClr val="000000"/>
                </a:solidFill>
                <a:latin typeface="Open Sans"/>
                <a:ea typeface="Open Sans"/>
                <a:cs typeface="Open Sans"/>
                <a:sym typeface="Open Sans"/>
              </a:defRPr>
            </a:pPr>
            <a:endParaRPr sz="1600" dirty="0"/>
          </a:p>
          <a:p>
            <a:pPr algn="l" defTabSz="457200">
              <a:defRPr sz="2100">
                <a:solidFill>
                  <a:srgbClr val="000000"/>
                </a:solidFill>
                <a:latin typeface="Open Sans"/>
                <a:ea typeface="Open Sans"/>
                <a:cs typeface="Open Sans"/>
                <a:sym typeface="Open Sans"/>
              </a:defRPr>
            </a:pPr>
            <a:r>
              <a:rPr sz="1600" dirty="0"/>
              <a:t>Lorem ipsum dolor sit </a:t>
            </a:r>
            <a:r>
              <a:rPr sz="1600" dirty="0" err="1"/>
              <a:t>amet</a:t>
            </a:r>
            <a:r>
              <a:rPr sz="1600" dirty="0"/>
              <a:t>.</a:t>
            </a:r>
          </a:p>
        </p:txBody>
      </p:sp>
      <p:sp>
        <p:nvSpPr>
          <p:cNvPr id="30" name="Versija 1"/>
          <p:cNvSpPr txBox="1"/>
          <p:nvPr/>
        </p:nvSpPr>
        <p:spPr>
          <a:xfrm>
            <a:off x="10304682" y="658312"/>
            <a:ext cx="65418"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r" defTabSz="457200">
              <a:defRPr sz="1400">
                <a:solidFill>
                  <a:srgbClr val="000000"/>
                </a:solidFill>
                <a:latin typeface="Open Sans"/>
                <a:ea typeface="Open Sans"/>
                <a:cs typeface="Open Sans"/>
                <a:sym typeface="Open Sans"/>
              </a:defRPr>
            </a:lvl1pPr>
          </a:lstStyle>
          <a:p>
            <a:endParaRPr dirty="0"/>
          </a:p>
        </p:txBody>
      </p:sp>
      <p:pic>
        <p:nvPicPr>
          <p:cNvPr id="3" name="Picture 2">
            <a:extLst>
              <a:ext uri="{FF2B5EF4-FFF2-40B4-BE49-F238E27FC236}">
                <a16:creationId xmlns:a16="http://schemas.microsoft.com/office/drawing/2014/main" id="{AC5B51A1-63B2-DD42-A510-9934CC4E22E1}"/>
              </a:ext>
            </a:extLst>
          </p:cNvPr>
          <p:cNvPicPr>
            <a:picLocks noChangeAspect="1"/>
          </p:cNvPicPr>
          <p:nvPr/>
        </p:nvPicPr>
        <p:blipFill>
          <a:blip r:embed="rId2"/>
          <a:stretch>
            <a:fillRect/>
          </a:stretch>
        </p:blipFill>
        <p:spPr>
          <a:xfrm>
            <a:off x="427355" y="626649"/>
            <a:ext cx="9906000" cy="38100"/>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Devīze — XXXXXXX"/>
          <p:cNvSpPr txBox="1"/>
          <p:nvPr/>
        </p:nvSpPr>
        <p:spPr>
          <a:xfrm>
            <a:off x="8751437" y="340812"/>
            <a:ext cx="1618663"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33" name="Averss"/>
          <p:cNvSpPr txBox="1"/>
          <p:nvPr/>
        </p:nvSpPr>
        <p:spPr>
          <a:xfrm>
            <a:off x="414655" y="340812"/>
            <a:ext cx="613581"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Averss</a:t>
            </a:r>
            <a:endParaRPr sz="1400" dirty="0"/>
          </a:p>
        </p:txBody>
      </p:sp>
      <p:sp>
        <p:nvSpPr>
          <p:cNvPr id="34" name="Circle"/>
          <p:cNvSpPr/>
          <p:nvPr/>
        </p:nvSpPr>
        <p:spPr>
          <a:xfrm>
            <a:off x="3853355" y="735688"/>
            <a:ext cx="6480000" cy="64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36"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402155" y="1217199"/>
            <a:ext cx="2537994" cy="191201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2361" tIns="32361" rIns="32361" bIns="32361">
            <a:spAutoFit/>
          </a:bodyPr>
          <a:lstStyle>
            <a:lvl1pPr algn="l" defTabSz="457200">
              <a:defRPr sz="1400">
                <a:solidFill>
                  <a:srgbClr val="000000"/>
                </a:solidFill>
                <a:latin typeface="Open Sans"/>
                <a:ea typeface="Open Sans"/>
                <a:cs typeface="Open Sans"/>
                <a:sym typeface="Open Sans"/>
              </a:defRPr>
            </a:lvl1pPr>
          </a:lstStyle>
          <a:p>
            <a:r>
              <a:rPr lang="lv-LV" sz="1000" dirty="0"/>
              <a:t>Vieta aversa tehniskajam vai konceptuālajam aprakstam (nav obligāti).</a:t>
            </a:r>
          </a:p>
          <a:p>
            <a:br>
              <a:rPr lang="lv-LV" sz="1000" dirty="0"/>
            </a:br>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labore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a:t>
            </a:r>
            <a:r>
              <a:rPr sz="1000" dirty="0" err="1"/>
              <a:t>reprehenderit</a:t>
            </a:r>
            <a:r>
              <a:rPr sz="1000" dirty="0"/>
              <a:t>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a:t>
            </a:r>
          </a:p>
        </p:txBody>
      </p:sp>
      <p:pic>
        <p:nvPicPr>
          <p:cNvPr id="9" name="Picture 8">
            <a:extLst>
              <a:ext uri="{FF2B5EF4-FFF2-40B4-BE49-F238E27FC236}">
                <a16:creationId xmlns:a16="http://schemas.microsoft.com/office/drawing/2014/main" id="{E239C43D-3DC0-0B48-9E73-74913317BC19}"/>
              </a:ext>
            </a:extLst>
          </p:cNvPr>
          <p:cNvPicPr>
            <a:picLocks noChangeAspect="1"/>
          </p:cNvPicPr>
          <p:nvPr/>
        </p:nvPicPr>
        <p:blipFill>
          <a:blip r:embed="rId2"/>
          <a:stretch>
            <a:fillRect/>
          </a:stretch>
        </p:blipFill>
        <p:spPr>
          <a:xfrm>
            <a:off x="427355" y="626649"/>
            <a:ext cx="9906000" cy="38100"/>
          </a:xfrm>
          <a:prstGeom prst="rect">
            <a:avLst/>
          </a:prstGeom>
        </p:spPr>
      </p:pic>
      <p:sp>
        <p:nvSpPr>
          <p:cNvPr id="2" name="Circle">
            <a:extLst>
              <a:ext uri="{FF2B5EF4-FFF2-40B4-BE49-F238E27FC236}">
                <a16:creationId xmlns:a16="http://schemas.microsoft.com/office/drawing/2014/main" id="{321830DA-A525-B4EE-9BA2-111A3DF9A6ED}"/>
              </a:ext>
            </a:extLst>
          </p:cNvPr>
          <p:cNvSpPr/>
          <p:nvPr/>
        </p:nvSpPr>
        <p:spPr>
          <a:xfrm>
            <a:off x="1042952" y="4683581"/>
            <a:ext cx="1260000" cy="126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Devīze — XXXXXXX"/>
          <p:cNvSpPr txBox="1"/>
          <p:nvPr/>
        </p:nvSpPr>
        <p:spPr>
          <a:xfrm>
            <a:off x="8751437" y="340812"/>
            <a:ext cx="1618663"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40" name="Reverss"/>
          <p:cNvSpPr txBox="1"/>
          <p:nvPr/>
        </p:nvSpPr>
        <p:spPr>
          <a:xfrm>
            <a:off x="414655" y="340812"/>
            <a:ext cx="711365"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Reverss</a:t>
            </a:r>
            <a:endParaRPr sz="1400" dirty="0"/>
          </a:p>
        </p:txBody>
      </p:sp>
      <p:pic>
        <p:nvPicPr>
          <p:cNvPr id="8" name="Picture 7">
            <a:extLst>
              <a:ext uri="{FF2B5EF4-FFF2-40B4-BE49-F238E27FC236}">
                <a16:creationId xmlns:a16="http://schemas.microsoft.com/office/drawing/2014/main" id="{9D5F9D00-BD7C-0245-9F4C-7EB80F876AF8}"/>
              </a:ext>
            </a:extLst>
          </p:cNvPr>
          <p:cNvPicPr>
            <a:picLocks noChangeAspect="1"/>
          </p:cNvPicPr>
          <p:nvPr/>
        </p:nvPicPr>
        <p:blipFill>
          <a:blip r:embed="rId2"/>
          <a:stretch>
            <a:fillRect/>
          </a:stretch>
        </p:blipFill>
        <p:spPr>
          <a:xfrm>
            <a:off x="427355" y="626649"/>
            <a:ext cx="9906000" cy="38100"/>
          </a:xfrm>
          <a:prstGeom prst="rect">
            <a:avLst/>
          </a:prstGeom>
        </p:spPr>
      </p:pic>
      <p:sp>
        <p:nvSpPr>
          <p:cNvPr id="10"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id="{B50894C3-1A2D-994F-B5F1-CB1F6953EA9D}"/>
              </a:ext>
            </a:extLst>
          </p:cNvPr>
          <p:cNvSpPr txBox="1"/>
          <p:nvPr/>
        </p:nvSpPr>
        <p:spPr>
          <a:xfrm>
            <a:off x="402155" y="1217199"/>
            <a:ext cx="2537994" cy="191201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2361" tIns="32361" rIns="32361" bIns="32361">
            <a:spAutoFit/>
          </a:bodyPr>
          <a:lstStyle>
            <a:lvl1pPr algn="l" defTabSz="457200">
              <a:defRPr sz="1400">
                <a:solidFill>
                  <a:srgbClr val="000000"/>
                </a:solidFill>
                <a:latin typeface="Open Sans"/>
                <a:ea typeface="Open Sans"/>
                <a:cs typeface="Open Sans"/>
                <a:sym typeface="Open Sans"/>
              </a:defRPr>
            </a:lvl1pPr>
          </a:lstStyle>
          <a:p>
            <a:r>
              <a:rPr lang="lv-LV" sz="1000" dirty="0"/>
              <a:t>Vieta reversa tehniskajam vai konceptuālajam aprakstam (nav obligāti).</a:t>
            </a:r>
          </a:p>
          <a:p>
            <a:br>
              <a:rPr lang="lv-LV" sz="1000" dirty="0"/>
            </a:br>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labore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a:t>
            </a:r>
            <a:r>
              <a:rPr sz="1000" dirty="0" err="1"/>
              <a:t>reprehenderit</a:t>
            </a:r>
            <a:r>
              <a:rPr sz="1000" dirty="0"/>
              <a:t>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a:t>
            </a:r>
          </a:p>
        </p:txBody>
      </p:sp>
      <p:sp>
        <p:nvSpPr>
          <p:cNvPr id="2" name="Circle">
            <a:extLst>
              <a:ext uri="{FF2B5EF4-FFF2-40B4-BE49-F238E27FC236}">
                <a16:creationId xmlns:a16="http://schemas.microsoft.com/office/drawing/2014/main" id="{095621CE-1AE0-5A90-DF54-8D18D1D3163A}"/>
              </a:ext>
            </a:extLst>
          </p:cNvPr>
          <p:cNvSpPr/>
          <p:nvPr/>
        </p:nvSpPr>
        <p:spPr>
          <a:xfrm>
            <a:off x="3853355" y="735688"/>
            <a:ext cx="6480000" cy="64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3" name="Circle">
            <a:extLst>
              <a:ext uri="{FF2B5EF4-FFF2-40B4-BE49-F238E27FC236}">
                <a16:creationId xmlns:a16="http://schemas.microsoft.com/office/drawing/2014/main" id="{5782634B-D959-9C98-B633-45A434AC1106}"/>
              </a:ext>
            </a:extLst>
          </p:cNvPr>
          <p:cNvSpPr/>
          <p:nvPr/>
        </p:nvSpPr>
        <p:spPr>
          <a:xfrm>
            <a:off x="1042952" y="4683581"/>
            <a:ext cx="1260000" cy="126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Devīze — XXXXXXX"/>
          <p:cNvSpPr txBox="1"/>
          <p:nvPr/>
        </p:nvSpPr>
        <p:spPr>
          <a:xfrm>
            <a:off x="8751437" y="340812"/>
            <a:ext cx="1618663"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47" name="Averss un Reverss"/>
          <p:cNvSpPr txBox="1"/>
          <p:nvPr/>
        </p:nvSpPr>
        <p:spPr>
          <a:xfrm>
            <a:off x="414655" y="340812"/>
            <a:ext cx="1573780" cy="280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Averss</a:t>
            </a:r>
            <a:r>
              <a:rPr sz="1400" dirty="0"/>
              <a:t> un </a:t>
            </a:r>
            <a:r>
              <a:rPr sz="1400" dirty="0" err="1"/>
              <a:t>Reverss</a:t>
            </a:r>
            <a:endParaRPr sz="1400" dirty="0"/>
          </a:p>
        </p:txBody>
      </p:sp>
      <p:sp>
        <p:nvSpPr>
          <p:cNvPr id="49" name="Circle"/>
          <p:cNvSpPr/>
          <p:nvPr/>
        </p:nvSpPr>
        <p:spPr>
          <a:xfrm>
            <a:off x="5653355" y="1953920"/>
            <a:ext cx="4680000" cy="46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50" name="Circle"/>
          <p:cNvSpPr/>
          <p:nvPr/>
        </p:nvSpPr>
        <p:spPr>
          <a:xfrm>
            <a:off x="414655" y="1953920"/>
            <a:ext cx="4680000" cy="46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pic>
        <p:nvPicPr>
          <p:cNvPr id="7" name="Picture 6">
            <a:extLst>
              <a:ext uri="{FF2B5EF4-FFF2-40B4-BE49-F238E27FC236}">
                <a16:creationId xmlns:a16="http://schemas.microsoft.com/office/drawing/2014/main" id="{FE005B74-0AAC-2C4B-88A1-1AC91604A9BF}"/>
              </a:ext>
            </a:extLst>
          </p:cNvPr>
          <p:cNvPicPr>
            <a:picLocks noChangeAspect="1"/>
          </p:cNvPicPr>
          <p:nvPr/>
        </p:nvPicPr>
        <p:blipFill>
          <a:blip r:embed="rId2"/>
          <a:stretch>
            <a:fillRect/>
          </a:stretch>
        </p:blipFill>
        <p:spPr>
          <a:xfrm>
            <a:off x="427355" y="626649"/>
            <a:ext cx="9906000" cy="38100"/>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Devīze — XXXXXXX"/>
          <p:cNvSpPr txBox="1"/>
          <p:nvPr/>
        </p:nvSpPr>
        <p:spPr>
          <a:xfrm>
            <a:off x="8751437" y="340812"/>
            <a:ext cx="1618663"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28" name="Koncepts"/>
          <p:cNvSpPr txBox="1"/>
          <p:nvPr/>
        </p:nvSpPr>
        <p:spPr>
          <a:xfrm>
            <a:off x="427355" y="340812"/>
            <a:ext cx="990287"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Koncepts</a:t>
            </a:r>
            <a:r>
              <a:rPr lang="lv-LV" sz="1400" dirty="0"/>
              <a:t> 2</a:t>
            </a:r>
            <a:endParaRPr sz="1400" dirty="0"/>
          </a:p>
        </p:txBody>
      </p:sp>
      <p:sp>
        <p:nvSpPr>
          <p:cNvPr id="29"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402154" y="2323488"/>
            <a:ext cx="9889092" cy="203512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2361" tIns="32361" rIns="32361" bIns="32361">
            <a:spAutoFit/>
          </a:bodyPr>
          <a:lstStyle/>
          <a:p>
            <a:pPr algn="l" defTabSz="457200">
              <a:defRPr sz="2100">
                <a:solidFill>
                  <a:srgbClr val="000000"/>
                </a:solidFill>
                <a:latin typeface="Open Sans"/>
                <a:ea typeface="Open Sans"/>
                <a:cs typeface="Open Sans"/>
                <a:sym typeface="Open Sans"/>
              </a:defRPr>
            </a:pPr>
            <a:r>
              <a:rPr lang="lv-LV" sz="1600" dirty="0"/>
              <a:t>Vieta koncepta aprakstam.</a:t>
            </a:r>
          </a:p>
          <a:p>
            <a:pPr algn="l" defTabSz="457200">
              <a:defRPr sz="2100">
                <a:solidFill>
                  <a:srgbClr val="000000"/>
                </a:solidFill>
                <a:latin typeface="Open Sans"/>
                <a:ea typeface="Open Sans"/>
                <a:cs typeface="Open Sans"/>
                <a:sym typeface="Open Sans"/>
              </a:defRPr>
            </a:pPr>
            <a:r>
              <a:rPr sz="1600" dirty="0"/>
              <a:t>Lorem ipsum dolor sit </a:t>
            </a:r>
            <a:r>
              <a:rPr sz="1600" dirty="0" err="1"/>
              <a:t>amet</a:t>
            </a:r>
            <a:r>
              <a:rPr sz="1600" dirty="0"/>
              <a:t>, </a:t>
            </a:r>
            <a:r>
              <a:rPr sz="1600" dirty="0" err="1"/>
              <a:t>consectetur</a:t>
            </a:r>
            <a:r>
              <a:rPr sz="1600" dirty="0"/>
              <a:t> </a:t>
            </a:r>
            <a:r>
              <a:rPr sz="1600" dirty="0" err="1"/>
              <a:t>adipiscing</a:t>
            </a:r>
            <a:r>
              <a:rPr sz="1600" dirty="0"/>
              <a:t> </a:t>
            </a:r>
            <a:r>
              <a:rPr sz="1600" dirty="0" err="1"/>
              <a:t>elit</a:t>
            </a:r>
            <a:r>
              <a:rPr sz="1600" dirty="0"/>
              <a:t>, sed do </a:t>
            </a:r>
            <a:r>
              <a:rPr sz="1600" dirty="0" err="1"/>
              <a:t>eiusmod</a:t>
            </a:r>
            <a:r>
              <a:rPr sz="1600" dirty="0"/>
              <a:t> </a:t>
            </a:r>
            <a:r>
              <a:rPr sz="1600" dirty="0" err="1"/>
              <a:t>tempor</a:t>
            </a:r>
            <a:r>
              <a:rPr sz="1600" dirty="0"/>
              <a:t> </a:t>
            </a:r>
            <a:r>
              <a:rPr sz="1600" dirty="0" err="1"/>
              <a:t>incididunt</a:t>
            </a:r>
            <a:r>
              <a:rPr sz="1600" dirty="0"/>
              <a:t> </a:t>
            </a:r>
            <a:r>
              <a:rPr sz="1600" dirty="0" err="1"/>
              <a:t>ut</a:t>
            </a:r>
            <a:r>
              <a:rPr sz="1600" dirty="0"/>
              <a:t> labore et dolore magna </a:t>
            </a:r>
            <a:r>
              <a:rPr sz="1600" dirty="0" err="1"/>
              <a:t>aliqua</a:t>
            </a:r>
            <a:r>
              <a:rPr sz="1600" dirty="0"/>
              <a:t>. Ut </a:t>
            </a:r>
            <a:r>
              <a:rPr sz="1600" dirty="0" err="1"/>
              <a:t>enim</a:t>
            </a:r>
            <a:r>
              <a:rPr sz="1600" dirty="0"/>
              <a:t> ad minim </a:t>
            </a:r>
            <a:r>
              <a:rPr sz="1600" dirty="0" err="1"/>
              <a:t>veniam</a:t>
            </a:r>
            <a:r>
              <a:rPr sz="1600" dirty="0"/>
              <a:t>, </a:t>
            </a:r>
            <a:r>
              <a:rPr sz="1600" dirty="0" err="1"/>
              <a:t>quis</a:t>
            </a:r>
            <a:r>
              <a:rPr sz="1600" dirty="0"/>
              <a:t> </a:t>
            </a:r>
            <a:r>
              <a:rPr sz="1600" dirty="0" err="1"/>
              <a:t>nostrud</a:t>
            </a:r>
            <a:r>
              <a:rPr sz="1600" dirty="0"/>
              <a:t> exercitation </a:t>
            </a:r>
            <a:r>
              <a:rPr sz="1600" dirty="0" err="1"/>
              <a:t>ullamco</a:t>
            </a:r>
            <a:r>
              <a:rPr sz="1600" dirty="0"/>
              <a:t> </a:t>
            </a:r>
            <a:r>
              <a:rPr sz="1600" dirty="0" err="1"/>
              <a:t>laboris</a:t>
            </a:r>
            <a:r>
              <a:rPr sz="1600" dirty="0"/>
              <a:t> nisi </a:t>
            </a:r>
            <a:r>
              <a:rPr sz="1600" dirty="0" err="1"/>
              <a:t>ut</a:t>
            </a:r>
            <a:r>
              <a:rPr sz="1600" dirty="0"/>
              <a:t> </a:t>
            </a:r>
            <a:r>
              <a:rPr sz="1600" dirty="0" err="1"/>
              <a:t>aliquip</a:t>
            </a:r>
            <a:r>
              <a:rPr sz="1600" dirty="0"/>
              <a:t> ex </a:t>
            </a:r>
            <a:r>
              <a:rPr sz="1600" dirty="0" err="1"/>
              <a:t>ea</a:t>
            </a:r>
            <a:r>
              <a:rPr sz="1600" dirty="0"/>
              <a:t> </a:t>
            </a:r>
            <a:r>
              <a:rPr sz="1600" dirty="0" err="1"/>
              <a:t>commodo</a:t>
            </a:r>
            <a:r>
              <a:rPr sz="1600" dirty="0"/>
              <a:t> </a:t>
            </a:r>
            <a:r>
              <a:rPr sz="1600" dirty="0" err="1"/>
              <a:t>consequat</a:t>
            </a:r>
            <a:r>
              <a:rPr sz="1600" dirty="0"/>
              <a:t>. Duis </a:t>
            </a:r>
            <a:r>
              <a:rPr sz="1600" dirty="0" err="1"/>
              <a:t>aute</a:t>
            </a:r>
            <a:r>
              <a:rPr sz="1600" dirty="0"/>
              <a:t> </a:t>
            </a:r>
            <a:r>
              <a:rPr sz="1600" dirty="0" err="1"/>
              <a:t>irure</a:t>
            </a:r>
            <a:r>
              <a:rPr sz="1600" dirty="0"/>
              <a:t> dolor in </a:t>
            </a:r>
            <a:r>
              <a:rPr sz="1600" dirty="0" err="1"/>
              <a:t>reprehenderit</a:t>
            </a:r>
            <a:r>
              <a:rPr sz="1600" dirty="0"/>
              <a:t> in </a:t>
            </a:r>
            <a:r>
              <a:rPr sz="1600" dirty="0" err="1"/>
              <a:t>voluptate</a:t>
            </a:r>
            <a:r>
              <a:rPr sz="1600" dirty="0"/>
              <a:t> </a:t>
            </a:r>
            <a:r>
              <a:rPr sz="1600" dirty="0" err="1"/>
              <a:t>velit</a:t>
            </a:r>
            <a:r>
              <a:rPr sz="1600" dirty="0"/>
              <a:t> </a:t>
            </a:r>
            <a:r>
              <a:rPr sz="1600" dirty="0" err="1"/>
              <a:t>esse</a:t>
            </a:r>
            <a:r>
              <a:rPr sz="1600" dirty="0"/>
              <a:t> </a:t>
            </a:r>
            <a:r>
              <a:rPr sz="1600" dirty="0" err="1"/>
              <a:t>cillum</a:t>
            </a:r>
            <a:r>
              <a:rPr sz="1600" dirty="0"/>
              <a:t> dolore </a:t>
            </a:r>
            <a:r>
              <a:rPr sz="1600" dirty="0" err="1"/>
              <a:t>eu</a:t>
            </a:r>
            <a:r>
              <a:rPr sz="1600" dirty="0"/>
              <a:t> </a:t>
            </a:r>
            <a:r>
              <a:rPr sz="1600" dirty="0" err="1"/>
              <a:t>fugiat</a:t>
            </a:r>
            <a:r>
              <a:rPr sz="1600" dirty="0"/>
              <a:t> </a:t>
            </a:r>
            <a:r>
              <a:rPr sz="1600" dirty="0" err="1"/>
              <a:t>nulla</a:t>
            </a:r>
            <a:r>
              <a:rPr sz="1600" dirty="0"/>
              <a:t> </a:t>
            </a:r>
            <a:r>
              <a:rPr sz="1600" dirty="0" err="1"/>
              <a:t>pariatur</a:t>
            </a:r>
            <a:r>
              <a:rPr sz="1600" dirty="0"/>
              <a:t>. </a:t>
            </a:r>
            <a:r>
              <a:rPr sz="1600" dirty="0" err="1"/>
              <a:t>Excepteur</a:t>
            </a:r>
            <a:r>
              <a:rPr sz="1600" dirty="0"/>
              <a:t> </a:t>
            </a:r>
            <a:r>
              <a:rPr sz="1600" dirty="0" err="1"/>
              <a:t>sint</a:t>
            </a:r>
            <a:r>
              <a:rPr sz="1600" dirty="0"/>
              <a:t> </a:t>
            </a:r>
            <a:r>
              <a:rPr sz="1600" dirty="0" err="1"/>
              <a:t>occaecat</a:t>
            </a:r>
            <a:r>
              <a:rPr sz="1600" dirty="0"/>
              <a:t> </a:t>
            </a:r>
            <a:r>
              <a:rPr sz="1600" dirty="0" err="1"/>
              <a:t>cupidatat</a:t>
            </a:r>
            <a:r>
              <a:rPr sz="1600" dirty="0"/>
              <a:t> non </a:t>
            </a:r>
            <a:r>
              <a:rPr sz="1600" dirty="0" err="1"/>
              <a:t>proident</a:t>
            </a:r>
            <a:r>
              <a:rPr sz="1600" dirty="0"/>
              <a:t>, sunt in culpa qui </a:t>
            </a:r>
            <a:r>
              <a:rPr sz="1600" dirty="0" err="1"/>
              <a:t>officia</a:t>
            </a:r>
            <a:r>
              <a:rPr sz="1600" dirty="0"/>
              <a:t> </a:t>
            </a:r>
            <a:r>
              <a:rPr sz="1600" dirty="0" err="1"/>
              <a:t>deserunt</a:t>
            </a:r>
            <a:r>
              <a:rPr sz="1600" dirty="0"/>
              <a:t> </a:t>
            </a:r>
            <a:r>
              <a:rPr sz="1600" dirty="0" err="1"/>
              <a:t>mollit</a:t>
            </a:r>
            <a:r>
              <a:rPr sz="1600" dirty="0"/>
              <a:t> </a:t>
            </a:r>
            <a:r>
              <a:rPr sz="1600" dirty="0" err="1"/>
              <a:t>anim</a:t>
            </a:r>
            <a:r>
              <a:rPr sz="1600" dirty="0"/>
              <a:t> id </a:t>
            </a:r>
            <a:r>
              <a:rPr sz="1600" dirty="0" err="1"/>
              <a:t>est</a:t>
            </a:r>
            <a:r>
              <a:rPr sz="1600" dirty="0"/>
              <a:t> </a:t>
            </a:r>
            <a:r>
              <a:rPr sz="1600" dirty="0" err="1"/>
              <a:t>laborum</a:t>
            </a:r>
            <a:r>
              <a:rPr sz="1600" dirty="0"/>
              <a:t>.</a:t>
            </a:r>
          </a:p>
          <a:p>
            <a:pPr algn="l" defTabSz="457200">
              <a:defRPr sz="2100">
                <a:solidFill>
                  <a:srgbClr val="000000"/>
                </a:solidFill>
                <a:latin typeface="Open Sans"/>
                <a:ea typeface="Open Sans"/>
                <a:cs typeface="Open Sans"/>
                <a:sym typeface="Open Sans"/>
              </a:defRPr>
            </a:pPr>
            <a:endParaRPr sz="1600" dirty="0"/>
          </a:p>
          <a:p>
            <a:pPr algn="l" defTabSz="457200">
              <a:defRPr sz="2100">
                <a:solidFill>
                  <a:srgbClr val="000000"/>
                </a:solidFill>
                <a:latin typeface="Open Sans"/>
                <a:ea typeface="Open Sans"/>
                <a:cs typeface="Open Sans"/>
                <a:sym typeface="Open Sans"/>
              </a:defRPr>
            </a:pPr>
            <a:r>
              <a:rPr sz="1600" dirty="0"/>
              <a:t>Lorem ipsum dolor sit </a:t>
            </a:r>
            <a:r>
              <a:rPr sz="1600" dirty="0" err="1"/>
              <a:t>amet</a:t>
            </a:r>
            <a:r>
              <a:rPr sz="1600" dirty="0"/>
              <a:t>.</a:t>
            </a:r>
          </a:p>
        </p:txBody>
      </p:sp>
      <p:sp>
        <p:nvSpPr>
          <p:cNvPr id="30" name="Versija 1"/>
          <p:cNvSpPr txBox="1"/>
          <p:nvPr/>
        </p:nvSpPr>
        <p:spPr>
          <a:xfrm>
            <a:off x="10304682" y="658312"/>
            <a:ext cx="65418"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r" defTabSz="457200">
              <a:defRPr sz="1400">
                <a:solidFill>
                  <a:srgbClr val="000000"/>
                </a:solidFill>
                <a:latin typeface="Open Sans"/>
                <a:ea typeface="Open Sans"/>
                <a:cs typeface="Open Sans"/>
                <a:sym typeface="Open Sans"/>
              </a:defRPr>
            </a:lvl1pPr>
          </a:lstStyle>
          <a:p>
            <a:endParaRPr dirty="0"/>
          </a:p>
        </p:txBody>
      </p:sp>
      <p:pic>
        <p:nvPicPr>
          <p:cNvPr id="3" name="Picture 2">
            <a:extLst>
              <a:ext uri="{FF2B5EF4-FFF2-40B4-BE49-F238E27FC236}">
                <a16:creationId xmlns:a16="http://schemas.microsoft.com/office/drawing/2014/main" id="{AC5B51A1-63B2-DD42-A510-9934CC4E22E1}"/>
              </a:ext>
            </a:extLst>
          </p:cNvPr>
          <p:cNvPicPr>
            <a:picLocks noChangeAspect="1"/>
          </p:cNvPicPr>
          <p:nvPr/>
        </p:nvPicPr>
        <p:blipFill>
          <a:blip r:embed="rId2"/>
          <a:stretch>
            <a:fillRect/>
          </a:stretch>
        </p:blipFill>
        <p:spPr>
          <a:xfrm>
            <a:off x="427355" y="626649"/>
            <a:ext cx="9906000" cy="38100"/>
          </a:xfrm>
          <a:prstGeom prst="rect">
            <a:avLst/>
          </a:prstGeom>
        </p:spPr>
      </p:pic>
    </p:spTree>
    <p:extLst>
      <p:ext uri="{BB962C8B-B14F-4D97-AF65-F5344CB8AC3E}">
        <p14:creationId xmlns:p14="http://schemas.microsoft.com/office/powerpoint/2010/main" val="267552460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Devīze — XXXXXXX"/>
          <p:cNvSpPr txBox="1"/>
          <p:nvPr/>
        </p:nvSpPr>
        <p:spPr>
          <a:xfrm>
            <a:off x="8751437" y="340812"/>
            <a:ext cx="1618663"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33" name="Averss"/>
          <p:cNvSpPr txBox="1"/>
          <p:nvPr/>
        </p:nvSpPr>
        <p:spPr>
          <a:xfrm>
            <a:off x="414655" y="340812"/>
            <a:ext cx="613581"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Averss</a:t>
            </a:r>
            <a:endParaRPr sz="1400" dirty="0"/>
          </a:p>
        </p:txBody>
      </p:sp>
      <p:sp>
        <p:nvSpPr>
          <p:cNvPr id="34" name="Circle"/>
          <p:cNvSpPr/>
          <p:nvPr/>
        </p:nvSpPr>
        <p:spPr>
          <a:xfrm>
            <a:off x="3853355" y="735688"/>
            <a:ext cx="6480000" cy="64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36"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402155" y="1217199"/>
            <a:ext cx="2537994" cy="191201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2361" tIns="32361" rIns="32361" bIns="32361">
            <a:spAutoFit/>
          </a:bodyPr>
          <a:lstStyle>
            <a:lvl1pPr algn="l" defTabSz="457200">
              <a:defRPr sz="1400">
                <a:solidFill>
                  <a:srgbClr val="000000"/>
                </a:solidFill>
                <a:latin typeface="Open Sans"/>
                <a:ea typeface="Open Sans"/>
                <a:cs typeface="Open Sans"/>
                <a:sym typeface="Open Sans"/>
              </a:defRPr>
            </a:lvl1pPr>
          </a:lstStyle>
          <a:p>
            <a:r>
              <a:rPr lang="lv-LV" sz="1000" dirty="0"/>
              <a:t>Vieta aversa tehniskajam vai konceptuālajam aprakstam (nav obligāti).</a:t>
            </a:r>
          </a:p>
          <a:p>
            <a:br>
              <a:rPr lang="lv-LV" sz="1000" dirty="0"/>
            </a:br>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labore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a:t>
            </a:r>
            <a:r>
              <a:rPr sz="1000" dirty="0" err="1"/>
              <a:t>reprehenderit</a:t>
            </a:r>
            <a:r>
              <a:rPr sz="1000" dirty="0"/>
              <a:t>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a:t>
            </a:r>
          </a:p>
        </p:txBody>
      </p:sp>
      <p:pic>
        <p:nvPicPr>
          <p:cNvPr id="9" name="Picture 8">
            <a:extLst>
              <a:ext uri="{FF2B5EF4-FFF2-40B4-BE49-F238E27FC236}">
                <a16:creationId xmlns:a16="http://schemas.microsoft.com/office/drawing/2014/main" id="{E239C43D-3DC0-0B48-9E73-74913317BC19}"/>
              </a:ext>
            </a:extLst>
          </p:cNvPr>
          <p:cNvPicPr>
            <a:picLocks noChangeAspect="1"/>
          </p:cNvPicPr>
          <p:nvPr/>
        </p:nvPicPr>
        <p:blipFill>
          <a:blip r:embed="rId2"/>
          <a:stretch>
            <a:fillRect/>
          </a:stretch>
        </p:blipFill>
        <p:spPr>
          <a:xfrm>
            <a:off x="427355" y="626649"/>
            <a:ext cx="9906000" cy="38100"/>
          </a:xfrm>
          <a:prstGeom prst="rect">
            <a:avLst/>
          </a:prstGeom>
        </p:spPr>
      </p:pic>
      <p:sp>
        <p:nvSpPr>
          <p:cNvPr id="2" name="Circle">
            <a:extLst>
              <a:ext uri="{FF2B5EF4-FFF2-40B4-BE49-F238E27FC236}">
                <a16:creationId xmlns:a16="http://schemas.microsoft.com/office/drawing/2014/main" id="{321830DA-A525-B4EE-9BA2-111A3DF9A6ED}"/>
              </a:ext>
            </a:extLst>
          </p:cNvPr>
          <p:cNvSpPr/>
          <p:nvPr/>
        </p:nvSpPr>
        <p:spPr>
          <a:xfrm>
            <a:off x="1042952" y="4683581"/>
            <a:ext cx="1260000" cy="126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Tree>
    <p:extLst>
      <p:ext uri="{BB962C8B-B14F-4D97-AF65-F5344CB8AC3E}">
        <p14:creationId xmlns:p14="http://schemas.microsoft.com/office/powerpoint/2010/main" val="61302553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Devīze — XXXXXXX"/>
          <p:cNvSpPr txBox="1"/>
          <p:nvPr/>
        </p:nvSpPr>
        <p:spPr>
          <a:xfrm>
            <a:off x="8751437" y="340812"/>
            <a:ext cx="1618663"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40" name="Reverss"/>
          <p:cNvSpPr txBox="1"/>
          <p:nvPr/>
        </p:nvSpPr>
        <p:spPr>
          <a:xfrm>
            <a:off x="414655" y="340812"/>
            <a:ext cx="711365"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Reverss</a:t>
            </a:r>
            <a:endParaRPr sz="1400" dirty="0"/>
          </a:p>
        </p:txBody>
      </p:sp>
      <p:pic>
        <p:nvPicPr>
          <p:cNvPr id="8" name="Picture 7">
            <a:extLst>
              <a:ext uri="{FF2B5EF4-FFF2-40B4-BE49-F238E27FC236}">
                <a16:creationId xmlns:a16="http://schemas.microsoft.com/office/drawing/2014/main" id="{9D5F9D00-BD7C-0245-9F4C-7EB80F876AF8}"/>
              </a:ext>
            </a:extLst>
          </p:cNvPr>
          <p:cNvPicPr>
            <a:picLocks noChangeAspect="1"/>
          </p:cNvPicPr>
          <p:nvPr/>
        </p:nvPicPr>
        <p:blipFill>
          <a:blip r:embed="rId2"/>
          <a:stretch>
            <a:fillRect/>
          </a:stretch>
        </p:blipFill>
        <p:spPr>
          <a:xfrm>
            <a:off x="427355" y="626649"/>
            <a:ext cx="9906000" cy="38100"/>
          </a:xfrm>
          <a:prstGeom prst="rect">
            <a:avLst/>
          </a:prstGeom>
        </p:spPr>
      </p:pic>
      <p:sp>
        <p:nvSpPr>
          <p:cNvPr id="10"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id="{B50894C3-1A2D-994F-B5F1-CB1F6953EA9D}"/>
              </a:ext>
            </a:extLst>
          </p:cNvPr>
          <p:cNvSpPr txBox="1"/>
          <p:nvPr/>
        </p:nvSpPr>
        <p:spPr>
          <a:xfrm>
            <a:off x="402155" y="1217199"/>
            <a:ext cx="2537994" cy="191201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2361" tIns="32361" rIns="32361" bIns="32361">
            <a:spAutoFit/>
          </a:bodyPr>
          <a:lstStyle>
            <a:lvl1pPr algn="l" defTabSz="457200">
              <a:defRPr sz="1400">
                <a:solidFill>
                  <a:srgbClr val="000000"/>
                </a:solidFill>
                <a:latin typeface="Open Sans"/>
                <a:ea typeface="Open Sans"/>
                <a:cs typeface="Open Sans"/>
                <a:sym typeface="Open Sans"/>
              </a:defRPr>
            </a:lvl1pPr>
          </a:lstStyle>
          <a:p>
            <a:r>
              <a:rPr lang="lv-LV" sz="1000" dirty="0"/>
              <a:t>Vieta reversa tehniskajam vai konceptuālajam aprakstam (nav obligāti).</a:t>
            </a:r>
          </a:p>
          <a:p>
            <a:br>
              <a:rPr lang="lv-LV" sz="1000" dirty="0"/>
            </a:br>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labore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a:t>
            </a:r>
            <a:r>
              <a:rPr sz="1000" dirty="0" err="1"/>
              <a:t>reprehenderit</a:t>
            </a:r>
            <a:r>
              <a:rPr sz="1000" dirty="0"/>
              <a:t>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a:t>
            </a:r>
          </a:p>
        </p:txBody>
      </p:sp>
      <p:sp>
        <p:nvSpPr>
          <p:cNvPr id="2" name="Circle">
            <a:extLst>
              <a:ext uri="{FF2B5EF4-FFF2-40B4-BE49-F238E27FC236}">
                <a16:creationId xmlns:a16="http://schemas.microsoft.com/office/drawing/2014/main" id="{095621CE-1AE0-5A90-DF54-8D18D1D3163A}"/>
              </a:ext>
            </a:extLst>
          </p:cNvPr>
          <p:cNvSpPr/>
          <p:nvPr/>
        </p:nvSpPr>
        <p:spPr>
          <a:xfrm>
            <a:off x="3853355" y="735688"/>
            <a:ext cx="6480000" cy="64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3" name="Circle">
            <a:extLst>
              <a:ext uri="{FF2B5EF4-FFF2-40B4-BE49-F238E27FC236}">
                <a16:creationId xmlns:a16="http://schemas.microsoft.com/office/drawing/2014/main" id="{5782634B-D959-9C98-B633-45A434AC1106}"/>
              </a:ext>
            </a:extLst>
          </p:cNvPr>
          <p:cNvSpPr/>
          <p:nvPr/>
        </p:nvSpPr>
        <p:spPr>
          <a:xfrm>
            <a:off x="1042952" y="4683581"/>
            <a:ext cx="1260000" cy="126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Tree>
    <p:extLst>
      <p:ext uri="{BB962C8B-B14F-4D97-AF65-F5344CB8AC3E}">
        <p14:creationId xmlns:p14="http://schemas.microsoft.com/office/powerpoint/2010/main" val="305684904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Devīze — XXXXXXX"/>
          <p:cNvSpPr txBox="1"/>
          <p:nvPr/>
        </p:nvSpPr>
        <p:spPr>
          <a:xfrm>
            <a:off x="8751437" y="340812"/>
            <a:ext cx="1618663"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r" defTabSz="457200">
              <a:defRPr sz="1600">
                <a:solidFill>
                  <a:srgbClr val="000000"/>
                </a:solidFill>
                <a:latin typeface="Open Sans"/>
                <a:ea typeface="Open Sans"/>
                <a:cs typeface="Open Sans"/>
                <a:sym typeface="Open Sans"/>
              </a:defRPr>
            </a:lvl1pPr>
          </a:lstStyle>
          <a:p>
            <a:r>
              <a:rPr sz="1400"/>
              <a:t>Devīze — XXXXXXX</a:t>
            </a:r>
          </a:p>
        </p:txBody>
      </p:sp>
      <p:sp>
        <p:nvSpPr>
          <p:cNvPr id="47" name="Averss un Reverss"/>
          <p:cNvSpPr txBox="1"/>
          <p:nvPr/>
        </p:nvSpPr>
        <p:spPr>
          <a:xfrm>
            <a:off x="414655" y="340812"/>
            <a:ext cx="1573780" cy="28079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2361" tIns="32361" rIns="32361" bIns="32361" anchor="ctr">
            <a:spAutoFit/>
          </a:bodyPr>
          <a:lstStyle>
            <a:lvl1pPr algn="l" defTabSz="457200">
              <a:defRPr sz="1600">
                <a:solidFill>
                  <a:srgbClr val="000000"/>
                </a:solidFill>
                <a:latin typeface="Open Sans"/>
                <a:ea typeface="Open Sans"/>
                <a:cs typeface="Open Sans"/>
                <a:sym typeface="Open Sans"/>
              </a:defRPr>
            </a:lvl1pPr>
          </a:lstStyle>
          <a:p>
            <a:r>
              <a:rPr sz="1400" dirty="0" err="1"/>
              <a:t>Averss</a:t>
            </a:r>
            <a:r>
              <a:rPr sz="1400" dirty="0"/>
              <a:t> un </a:t>
            </a:r>
            <a:r>
              <a:rPr sz="1400" dirty="0" err="1"/>
              <a:t>Reverss</a:t>
            </a:r>
            <a:endParaRPr sz="1400" dirty="0"/>
          </a:p>
        </p:txBody>
      </p:sp>
      <p:sp>
        <p:nvSpPr>
          <p:cNvPr id="49" name="Circle"/>
          <p:cNvSpPr/>
          <p:nvPr/>
        </p:nvSpPr>
        <p:spPr>
          <a:xfrm>
            <a:off x="5653355" y="1953920"/>
            <a:ext cx="4680000" cy="46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sp>
        <p:nvSpPr>
          <p:cNvPr id="50" name="Circle"/>
          <p:cNvSpPr/>
          <p:nvPr/>
        </p:nvSpPr>
        <p:spPr>
          <a:xfrm>
            <a:off x="414655" y="1953920"/>
            <a:ext cx="4680000" cy="4680000"/>
          </a:xfrm>
          <a:prstGeom prst="ellipse">
            <a:avLst/>
          </a:prstGeom>
          <a:solidFill>
            <a:schemeClr val="bg2"/>
          </a:solidFill>
          <a:ln w="3175">
            <a:miter lim="400000"/>
          </a:ln>
        </p:spPr>
        <p:txBody>
          <a:bodyPr lIns="32361" tIns="32361" rIns="32361" bIns="32361" anchor="ctr"/>
          <a:lstStyle/>
          <a:p>
            <a:pPr defTabSz="452602">
              <a:defRPr sz="1600">
                <a:solidFill>
                  <a:srgbClr val="FFFFFF"/>
                </a:solidFill>
                <a:latin typeface="Helvetica Neue Medium"/>
                <a:ea typeface="Helvetica Neue Medium"/>
                <a:cs typeface="Helvetica Neue Medium"/>
                <a:sym typeface="Helvetica Neue Medium"/>
              </a:defRPr>
            </a:pPr>
            <a:endParaRPr/>
          </a:p>
        </p:txBody>
      </p:sp>
      <p:pic>
        <p:nvPicPr>
          <p:cNvPr id="7" name="Picture 6">
            <a:extLst>
              <a:ext uri="{FF2B5EF4-FFF2-40B4-BE49-F238E27FC236}">
                <a16:creationId xmlns:a16="http://schemas.microsoft.com/office/drawing/2014/main" id="{FE005B74-0AAC-2C4B-88A1-1AC91604A9BF}"/>
              </a:ext>
            </a:extLst>
          </p:cNvPr>
          <p:cNvPicPr>
            <a:picLocks noChangeAspect="1"/>
          </p:cNvPicPr>
          <p:nvPr/>
        </p:nvPicPr>
        <p:blipFill>
          <a:blip r:embed="rId2"/>
          <a:stretch>
            <a:fillRect/>
          </a:stretch>
        </p:blipFill>
        <p:spPr>
          <a:xfrm>
            <a:off x="427355" y="626649"/>
            <a:ext cx="9906000" cy="38100"/>
          </a:xfrm>
          <a:prstGeom prst="rect">
            <a:avLst/>
          </a:prstGeom>
        </p:spPr>
      </p:pic>
    </p:spTree>
    <p:extLst>
      <p:ext uri="{BB962C8B-B14F-4D97-AF65-F5344CB8AC3E}">
        <p14:creationId xmlns:p14="http://schemas.microsoft.com/office/powerpoint/2010/main" val="906520427"/>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32361" tIns="32361" rIns="32361" bIns="32361" numCol="1" spcCol="38100" rtlCol="0" anchor="ctr">
        <a:spAutoFit/>
      </a:bodyPr>
      <a:lstStyle>
        <a:defPPr marL="0" marR="0" indent="0" algn="ctr" defTabSz="452602"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2361" tIns="32361" rIns="32361" bIns="32361" numCol="1" spcCol="38100" rtlCol="0" anchor="ctr">
        <a:spAutoFit/>
      </a:bodyPr>
      <a:lstStyle>
        <a:defPPr marL="0" marR="0" indent="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32361" tIns="32361" rIns="32361" bIns="32361" numCol="1" spcCol="38100" rtlCol="0" anchor="ctr">
        <a:spAutoFit/>
      </a:bodyPr>
      <a:lstStyle>
        <a:defPPr marL="0" marR="0" indent="0" algn="ctr" defTabSz="452602"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2361" tIns="32361" rIns="32361" bIns="32361" numCol="1" spcCol="38100" rtlCol="0" anchor="ctr">
        <a:spAutoFit/>
      </a:bodyPr>
      <a:lstStyle>
        <a:defPPr marL="0" marR="0" indent="0" algn="ctr" defTabSz="1343344"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TotalTime>
  <Words>536</Words>
  <Application>Microsoft Macintosh PowerPoint</Application>
  <PresentationFormat>Custom</PresentationFormat>
  <Paragraphs>47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Helvetica Neue</vt:lpstr>
      <vt:lpstr>Helvetica Neue Medium</vt:lpstr>
      <vt:lpstr>Open Sans</vt:lpstr>
      <vt:lpstr>21_BasicWhite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edgars zvirgzdins</cp:lastModifiedBy>
  <cp:revision>6</cp:revision>
  <dcterms:modified xsi:type="dcterms:W3CDTF">2023-06-28T12:19:17Z</dcterms:modified>
</cp:coreProperties>
</file>